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</p:sldIdLst>
  <p:sldSz cx="16200438" cy="3239928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22" d="100"/>
          <a:sy n="22" d="100"/>
        </p:scale>
        <p:origin x="3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ACE86F-46A8-6222-0FCD-9A2FD845F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055" y="5302386"/>
            <a:ext cx="12150329" cy="11279752"/>
          </a:xfrm>
        </p:spPr>
        <p:txBody>
          <a:bodyPr anchor="b"/>
          <a:lstStyle>
            <a:lvl1pPr algn="ctr">
              <a:defRPr sz="7973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318C54-A088-CF10-2751-F85C7BB0A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5055" y="17017128"/>
            <a:ext cx="12150329" cy="7822326"/>
          </a:xfrm>
        </p:spPr>
        <p:txBody>
          <a:bodyPr/>
          <a:lstStyle>
            <a:lvl1pPr marL="0" indent="0" algn="ctr">
              <a:buNone/>
              <a:defRPr sz="3189"/>
            </a:lvl1pPr>
            <a:lvl2pPr marL="607527" indent="0" algn="ctr">
              <a:buNone/>
              <a:defRPr sz="2658"/>
            </a:lvl2pPr>
            <a:lvl3pPr marL="1215055" indent="0" algn="ctr">
              <a:buNone/>
              <a:defRPr sz="2392"/>
            </a:lvl3pPr>
            <a:lvl4pPr marL="1822582" indent="0" algn="ctr">
              <a:buNone/>
              <a:defRPr sz="2126"/>
            </a:lvl4pPr>
            <a:lvl5pPr marL="2430109" indent="0" algn="ctr">
              <a:buNone/>
              <a:defRPr sz="2126"/>
            </a:lvl5pPr>
            <a:lvl6pPr marL="3037637" indent="0" algn="ctr">
              <a:buNone/>
              <a:defRPr sz="2126"/>
            </a:lvl6pPr>
            <a:lvl7pPr marL="3645164" indent="0" algn="ctr">
              <a:buNone/>
              <a:defRPr sz="2126"/>
            </a:lvl7pPr>
            <a:lvl8pPr marL="4252692" indent="0" algn="ctr">
              <a:buNone/>
              <a:defRPr sz="2126"/>
            </a:lvl8pPr>
            <a:lvl9pPr marL="4860219" indent="0" algn="ctr">
              <a:buNone/>
              <a:defRPr sz="2126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76D0E1-2746-3D8E-1983-9605A395D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E09034-CB6C-BF71-EE50-35098E2D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485F5-55B6-E187-94BB-FAB061B4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0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7ABB0C-3E93-AC67-6F75-6FAEADBFC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EAA122F-518F-7A79-4307-0A630F5D3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8216E4-0C51-724F-3C5E-73EA54C0C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A54233-E8CF-C2F4-780C-2A2498C53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436717-EBCE-73F8-50FB-530960C0A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41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55F2DBD-B687-BA02-4BBE-7EEF83A6C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1593439" y="1724962"/>
            <a:ext cx="3493219" cy="27456899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1D0A5B-679A-A354-152A-1BFF771F6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13780" y="1724962"/>
            <a:ext cx="10277153" cy="27456899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C3F403-33D4-97C1-8B95-98AB2CED9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BB2AC9-5E6E-DFA3-4D7F-EBB8121EF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9F14D9-DD32-162D-FF35-FD51AB776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66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9C0B3-F919-7CE0-050C-3C4109D4A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4B71B8-5229-9211-6FA9-F07693CD0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C43E29-8FDC-4E31-6638-B8DC1497B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294A35-52D7-4328-8511-9AA5F344D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58653-3EF3-9824-0E5B-156D945C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458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2D8BEF-DDBD-A155-6F96-01CDDE522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342" y="8077327"/>
            <a:ext cx="13972878" cy="13477201"/>
          </a:xfrm>
        </p:spPr>
        <p:txBody>
          <a:bodyPr anchor="b"/>
          <a:lstStyle>
            <a:lvl1pPr>
              <a:defRPr sz="7973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ABBE40-929F-16E2-EAE0-BD2680968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5342" y="21682028"/>
            <a:ext cx="13972878" cy="7087342"/>
          </a:xfrm>
        </p:spPr>
        <p:txBody>
          <a:bodyPr/>
          <a:lstStyle>
            <a:lvl1pPr marL="0" indent="0">
              <a:buNone/>
              <a:defRPr sz="3189">
                <a:solidFill>
                  <a:schemeClr val="tx1">
                    <a:tint val="75000"/>
                  </a:schemeClr>
                </a:solidFill>
              </a:defRPr>
            </a:lvl1pPr>
            <a:lvl2pPr marL="607527" indent="0">
              <a:buNone/>
              <a:defRPr sz="2658">
                <a:solidFill>
                  <a:schemeClr val="tx1">
                    <a:tint val="75000"/>
                  </a:schemeClr>
                </a:solidFill>
              </a:defRPr>
            </a:lvl2pPr>
            <a:lvl3pPr marL="1215055" indent="0">
              <a:buNone/>
              <a:defRPr sz="2392">
                <a:solidFill>
                  <a:schemeClr val="tx1">
                    <a:tint val="75000"/>
                  </a:schemeClr>
                </a:solidFill>
              </a:defRPr>
            </a:lvl3pPr>
            <a:lvl4pPr marL="1822582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4pPr>
            <a:lvl5pPr marL="2430109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5pPr>
            <a:lvl6pPr marL="3037637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6pPr>
            <a:lvl7pPr marL="3645164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7pPr>
            <a:lvl8pPr marL="4252692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8pPr>
            <a:lvl9pPr marL="4860219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00F19E-9E5D-ADB9-6EB4-27B1E8BF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D38193-DEE1-F431-367C-CD841CEA6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0B0D09-0906-1686-A902-C30F2341E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05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35717D-3A23-DC6A-3FA1-B336B6A2A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A809F3-512C-4FF3-C173-CE3F36E2F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3780" y="8624810"/>
            <a:ext cx="6885186" cy="2055705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2088C4-91AC-7F6E-2B3D-0D68D6343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01472" y="8624810"/>
            <a:ext cx="6885186" cy="2055705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30916B-80D0-F4CE-D579-A450F0CD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BA526F-B11C-8F68-B782-4145F01A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B9C2A5-5E4E-8CDD-792A-ECB1B9C30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55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A8C37-684A-032D-D7B1-5543CB690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890" y="1724964"/>
            <a:ext cx="13972878" cy="626236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ED32595-0F9A-CB63-EA6C-7413AE38B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891" y="7942328"/>
            <a:ext cx="6853544" cy="3892412"/>
          </a:xfrm>
        </p:spPr>
        <p:txBody>
          <a:bodyPr anchor="b"/>
          <a:lstStyle>
            <a:lvl1pPr marL="0" indent="0">
              <a:buNone/>
              <a:defRPr sz="3189" b="1"/>
            </a:lvl1pPr>
            <a:lvl2pPr marL="607527" indent="0">
              <a:buNone/>
              <a:defRPr sz="2658" b="1"/>
            </a:lvl2pPr>
            <a:lvl3pPr marL="1215055" indent="0">
              <a:buNone/>
              <a:defRPr sz="2392" b="1"/>
            </a:lvl3pPr>
            <a:lvl4pPr marL="1822582" indent="0">
              <a:buNone/>
              <a:defRPr sz="2126" b="1"/>
            </a:lvl4pPr>
            <a:lvl5pPr marL="2430109" indent="0">
              <a:buNone/>
              <a:defRPr sz="2126" b="1"/>
            </a:lvl5pPr>
            <a:lvl6pPr marL="3037637" indent="0">
              <a:buNone/>
              <a:defRPr sz="2126" b="1"/>
            </a:lvl6pPr>
            <a:lvl7pPr marL="3645164" indent="0">
              <a:buNone/>
              <a:defRPr sz="2126" b="1"/>
            </a:lvl7pPr>
            <a:lvl8pPr marL="4252692" indent="0">
              <a:buNone/>
              <a:defRPr sz="2126" b="1"/>
            </a:lvl8pPr>
            <a:lvl9pPr marL="4860219" indent="0">
              <a:buNone/>
              <a:defRPr sz="212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284982-A28F-C419-599A-D6A255469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891" y="11834740"/>
            <a:ext cx="6853544" cy="1740712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94F798-F6E6-2D16-3829-4D33874A57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01472" y="7942328"/>
            <a:ext cx="6887296" cy="3892412"/>
          </a:xfrm>
        </p:spPr>
        <p:txBody>
          <a:bodyPr anchor="b"/>
          <a:lstStyle>
            <a:lvl1pPr marL="0" indent="0">
              <a:buNone/>
              <a:defRPr sz="3189" b="1"/>
            </a:lvl1pPr>
            <a:lvl2pPr marL="607527" indent="0">
              <a:buNone/>
              <a:defRPr sz="2658" b="1"/>
            </a:lvl2pPr>
            <a:lvl3pPr marL="1215055" indent="0">
              <a:buNone/>
              <a:defRPr sz="2392" b="1"/>
            </a:lvl3pPr>
            <a:lvl4pPr marL="1822582" indent="0">
              <a:buNone/>
              <a:defRPr sz="2126" b="1"/>
            </a:lvl4pPr>
            <a:lvl5pPr marL="2430109" indent="0">
              <a:buNone/>
              <a:defRPr sz="2126" b="1"/>
            </a:lvl5pPr>
            <a:lvl6pPr marL="3037637" indent="0">
              <a:buNone/>
              <a:defRPr sz="2126" b="1"/>
            </a:lvl6pPr>
            <a:lvl7pPr marL="3645164" indent="0">
              <a:buNone/>
              <a:defRPr sz="2126" b="1"/>
            </a:lvl7pPr>
            <a:lvl8pPr marL="4252692" indent="0">
              <a:buNone/>
              <a:defRPr sz="2126" b="1"/>
            </a:lvl8pPr>
            <a:lvl9pPr marL="4860219" indent="0">
              <a:buNone/>
              <a:defRPr sz="2126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58D1974-1922-D483-046D-F8D8C24650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201472" y="11834740"/>
            <a:ext cx="6887296" cy="1740712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65A180D-536C-8FA6-52F0-BC1D12313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525F-ABA6-60FF-FDC7-E97299973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D1C1FF9-C096-86C9-7F1D-C403069AA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03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48F40E-868C-4BDD-FE42-F0FE3B37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2602FD7-B1A2-8C34-34FB-F3F0B63D2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6D69B8-8F9B-F40A-4A3D-3F15D1014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CC2ED09-D238-D98A-88C9-2061BAF4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51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CCF24A0-5A22-C258-4B25-FE764F4CD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46F584E-0703-4BBD-9115-99313971A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2FFC9B-0A53-FF86-D28D-C6906C0C2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924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E6B813-A5F9-90B8-52C1-3CF7AFBC5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891" y="2159952"/>
            <a:ext cx="5225062" cy="7559834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B6612F-4A14-34AB-4967-B57F142C5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7296" y="4664900"/>
            <a:ext cx="8201472" cy="23024494"/>
          </a:xfrm>
        </p:spPr>
        <p:txBody>
          <a:bodyPr/>
          <a:lstStyle>
            <a:lvl1pPr>
              <a:defRPr sz="4252"/>
            </a:lvl1pPr>
            <a:lvl2pPr>
              <a:defRPr sz="3721"/>
            </a:lvl2pPr>
            <a:lvl3pPr>
              <a:defRPr sz="3189"/>
            </a:lvl3pPr>
            <a:lvl4pPr>
              <a:defRPr sz="2658"/>
            </a:lvl4pPr>
            <a:lvl5pPr>
              <a:defRPr sz="2658"/>
            </a:lvl5pPr>
            <a:lvl6pPr>
              <a:defRPr sz="2658"/>
            </a:lvl6pPr>
            <a:lvl7pPr>
              <a:defRPr sz="2658"/>
            </a:lvl7pPr>
            <a:lvl8pPr>
              <a:defRPr sz="2658"/>
            </a:lvl8pPr>
            <a:lvl9pPr>
              <a:defRPr sz="2658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106115-2E01-9FFE-07EF-E451644DF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891" y="9719786"/>
            <a:ext cx="5225062" cy="18007107"/>
          </a:xfrm>
        </p:spPr>
        <p:txBody>
          <a:bodyPr/>
          <a:lstStyle>
            <a:lvl1pPr marL="0" indent="0">
              <a:buNone/>
              <a:defRPr sz="2126"/>
            </a:lvl1pPr>
            <a:lvl2pPr marL="607527" indent="0">
              <a:buNone/>
              <a:defRPr sz="1860"/>
            </a:lvl2pPr>
            <a:lvl3pPr marL="1215055" indent="0">
              <a:buNone/>
              <a:defRPr sz="1595"/>
            </a:lvl3pPr>
            <a:lvl4pPr marL="1822582" indent="0">
              <a:buNone/>
              <a:defRPr sz="1329"/>
            </a:lvl4pPr>
            <a:lvl5pPr marL="2430109" indent="0">
              <a:buNone/>
              <a:defRPr sz="1329"/>
            </a:lvl5pPr>
            <a:lvl6pPr marL="3037637" indent="0">
              <a:buNone/>
              <a:defRPr sz="1329"/>
            </a:lvl6pPr>
            <a:lvl7pPr marL="3645164" indent="0">
              <a:buNone/>
              <a:defRPr sz="1329"/>
            </a:lvl7pPr>
            <a:lvl8pPr marL="4252692" indent="0">
              <a:buNone/>
              <a:defRPr sz="1329"/>
            </a:lvl8pPr>
            <a:lvl9pPr marL="4860219" indent="0">
              <a:buNone/>
              <a:defRPr sz="132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C9076C-F284-8642-9688-C4B93D0C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1C954E-DE4C-42EB-9E61-E48ACA2B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625DFF-3BCB-E5CE-419F-622678BB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6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97164F-1A1C-975E-A1C1-F2B76C050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891" y="2159952"/>
            <a:ext cx="5225062" cy="7559834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D255A31-410B-8A1A-2391-9728DCF824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87296" y="4664900"/>
            <a:ext cx="8201472" cy="23024494"/>
          </a:xfrm>
        </p:spPr>
        <p:txBody>
          <a:bodyPr/>
          <a:lstStyle>
            <a:lvl1pPr marL="0" indent="0">
              <a:buNone/>
              <a:defRPr sz="4252"/>
            </a:lvl1pPr>
            <a:lvl2pPr marL="607527" indent="0">
              <a:buNone/>
              <a:defRPr sz="3721"/>
            </a:lvl2pPr>
            <a:lvl3pPr marL="1215055" indent="0">
              <a:buNone/>
              <a:defRPr sz="3189"/>
            </a:lvl3pPr>
            <a:lvl4pPr marL="1822582" indent="0">
              <a:buNone/>
              <a:defRPr sz="2658"/>
            </a:lvl4pPr>
            <a:lvl5pPr marL="2430109" indent="0">
              <a:buNone/>
              <a:defRPr sz="2658"/>
            </a:lvl5pPr>
            <a:lvl6pPr marL="3037637" indent="0">
              <a:buNone/>
              <a:defRPr sz="2658"/>
            </a:lvl6pPr>
            <a:lvl7pPr marL="3645164" indent="0">
              <a:buNone/>
              <a:defRPr sz="2658"/>
            </a:lvl7pPr>
            <a:lvl8pPr marL="4252692" indent="0">
              <a:buNone/>
              <a:defRPr sz="2658"/>
            </a:lvl8pPr>
            <a:lvl9pPr marL="4860219" indent="0">
              <a:buNone/>
              <a:defRPr sz="2658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AD6D25-2E50-C302-3728-72B4D8677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891" y="9719786"/>
            <a:ext cx="5225062" cy="18007107"/>
          </a:xfrm>
        </p:spPr>
        <p:txBody>
          <a:bodyPr/>
          <a:lstStyle>
            <a:lvl1pPr marL="0" indent="0">
              <a:buNone/>
              <a:defRPr sz="2126"/>
            </a:lvl1pPr>
            <a:lvl2pPr marL="607527" indent="0">
              <a:buNone/>
              <a:defRPr sz="1860"/>
            </a:lvl2pPr>
            <a:lvl3pPr marL="1215055" indent="0">
              <a:buNone/>
              <a:defRPr sz="1595"/>
            </a:lvl3pPr>
            <a:lvl4pPr marL="1822582" indent="0">
              <a:buNone/>
              <a:defRPr sz="1329"/>
            </a:lvl4pPr>
            <a:lvl5pPr marL="2430109" indent="0">
              <a:buNone/>
              <a:defRPr sz="1329"/>
            </a:lvl5pPr>
            <a:lvl6pPr marL="3037637" indent="0">
              <a:buNone/>
              <a:defRPr sz="1329"/>
            </a:lvl6pPr>
            <a:lvl7pPr marL="3645164" indent="0">
              <a:buNone/>
              <a:defRPr sz="1329"/>
            </a:lvl7pPr>
            <a:lvl8pPr marL="4252692" indent="0">
              <a:buNone/>
              <a:defRPr sz="1329"/>
            </a:lvl8pPr>
            <a:lvl9pPr marL="4860219" indent="0">
              <a:buNone/>
              <a:defRPr sz="132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746FB4-AF31-A34F-428F-96D74843C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5BB349-E8F7-FB28-EF46-0D6112489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799DC7-1CA8-C011-3109-A90A4CD9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11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5A8E74-C1B6-2357-D9B1-5886072CE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780" y="1724964"/>
            <a:ext cx="13972878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688672-6F38-E324-86CD-4D172D144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3780" y="8624810"/>
            <a:ext cx="13972878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827956-9654-6187-825D-33BA3B53DA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3780" y="30029342"/>
            <a:ext cx="3645099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A356-334F-4CE8-956B-2B861F1E718E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63693-79F9-7AF4-1AFE-49AB392A7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66395" y="30029342"/>
            <a:ext cx="5467648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0A886C-E01B-0978-021A-4A3A8B5FE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1559" y="30029342"/>
            <a:ext cx="3645099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7F083-12F6-4880-AFA1-E00B7CC3C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33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1215055" rtl="0" eaLnBrk="1" latinLnBrk="0" hangingPunct="1">
        <a:lnSpc>
          <a:spcPct val="90000"/>
        </a:lnSpc>
        <a:spcBef>
          <a:spcPct val="0"/>
        </a:spcBef>
        <a:buNone/>
        <a:defRPr kumimoji="1" sz="58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764" indent="-303764" algn="l" defTabSz="1215055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kumimoji="1" sz="3721" kern="1200">
          <a:solidFill>
            <a:schemeClr val="tx1"/>
          </a:solidFill>
          <a:latin typeface="+mn-lt"/>
          <a:ea typeface="+mn-ea"/>
          <a:cs typeface="+mn-cs"/>
        </a:defRPr>
      </a:lvl1pPr>
      <a:lvl2pPr marL="911291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2pPr>
      <a:lvl3pPr marL="1518818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658" kern="1200">
          <a:solidFill>
            <a:schemeClr val="tx1"/>
          </a:solidFill>
          <a:latin typeface="+mn-lt"/>
          <a:ea typeface="+mn-ea"/>
          <a:cs typeface="+mn-cs"/>
        </a:defRPr>
      </a:lvl3pPr>
      <a:lvl4pPr marL="2126346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4pPr>
      <a:lvl5pPr marL="2733873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5pPr>
      <a:lvl6pPr marL="3341400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6pPr>
      <a:lvl7pPr marL="3948928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7pPr>
      <a:lvl8pPr marL="4556455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8pPr>
      <a:lvl9pPr marL="5163983" indent="-303764" algn="l" defTabSz="1215055" rtl="0" eaLnBrk="1" latinLnBrk="0" hangingPunct="1">
        <a:lnSpc>
          <a:spcPct val="90000"/>
        </a:lnSpc>
        <a:spcBef>
          <a:spcPts val="664"/>
        </a:spcBef>
        <a:buFont typeface="Arial" panose="020B0604020202020204" pitchFamily="34" charset="0"/>
        <a:buChar char="•"/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1pPr>
      <a:lvl2pPr marL="607527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2pPr>
      <a:lvl3pPr marL="1215055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3pPr>
      <a:lvl4pPr marL="1822582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4pPr>
      <a:lvl5pPr marL="2430109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5pPr>
      <a:lvl6pPr marL="3037637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6pPr>
      <a:lvl7pPr marL="3645164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7pPr>
      <a:lvl8pPr marL="4252692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8pPr>
      <a:lvl9pPr marL="4860219" algn="l" defTabSz="1215055" rtl="0" eaLnBrk="1" latinLnBrk="0" hangingPunct="1">
        <a:defRPr kumimoji="1" sz="23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60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suzuki</dc:creator>
  <cp:lastModifiedBy>suzuki</cp:lastModifiedBy>
  <cp:revision>8</cp:revision>
  <dcterms:created xsi:type="dcterms:W3CDTF">2026-01-21T08:23:12Z</dcterms:created>
  <dcterms:modified xsi:type="dcterms:W3CDTF">2026-01-21T08:37:20Z</dcterms:modified>
</cp:coreProperties>
</file>